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8" r:id="rId5"/>
    <p:sldId id="273" r:id="rId6"/>
    <p:sldId id="275" r:id="rId7"/>
    <p:sldId id="259" r:id="rId8"/>
    <p:sldId id="282" r:id="rId9"/>
    <p:sldId id="287" r:id="rId10"/>
    <p:sldId id="281" r:id="rId11"/>
    <p:sldId id="284" r:id="rId12"/>
    <p:sldId id="289" r:id="rId13"/>
    <p:sldId id="277" r:id="rId14"/>
    <p:sldId id="278" r:id="rId15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94694" autoAdjust="0"/>
  </p:normalViewPr>
  <p:slideViewPr>
    <p:cSldViewPr snapToGrid="0">
      <p:cViewPr varScale="1">
        <p:scale>
          <a:sx n="78" d="100"/>
          <a:sy n="78" d="100"/>
        </p:scale>
        <p:origin x="1522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80" d="100"/>
          <a:sy n="80" d="100"/>
        </p:scale>
        <p:origin x="3990" y="1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EA3921-126C-4402-9A27-5C1E33DF5E41}" type="doc">
      <dgm:prSet loTypeId="urn:microsoft.com/office/officeart/2005/8/layout/process1" loCatId="process" qsTypeId="urn:microsoft.com/office/officeart/2005/8/quickstyle/simple1" qsCatId="simple" csTypeId="urn:microsoft.com/office/officeart/2005/8/colors/accent6_5" csCatId="accent6" phldr="1"/>
      <dgm:spPr/>
    </dgm:pt>
    <dgm:pt modelId="{E834D8FF-950A-48A7-A56C-AA756C68A496}">
      <dgm:prSet phldrT="[Texto]"/>
      <dgm:spPr/>
      <dgm:t>
        <a:bodyPr/>
        <a:lstStyle/>
        <a:p>
          <a:r>
            <a:rPr lang="pt-BR" dirty="0"/>
            <a:t>Backlog</a:t>
          </a:r>
        </a:p>
      </dgm:t>
    </dgm:pt>
    <dgm:pt modelId="{0B98A971-521F-4A19-AF0D-5B00252DC5F9}" type="parTrans" cxnId="{0B4FA04F-59FD-4F1C-93B7-EE85D37B2B2F}">
      <dgm:prSet/>
      <dgm:spPr/>
      <dgm:t>
        <a:bodyPr/>
        <a:lstStyle/>
        <a:p>
          <a:endParaRPr lang="pt-BR"/>
        </a:p>
      </dgm:t>
    </dgm:pt>
    <dgm:pt modelId="{A05BC893-F76B-47B4-AAE4-506EBFC6D826}" type="sibTrans" cxnId="{0B4FA04F-59FD-4F1C-93B7-EE85D37B2B2F}">
      <dgm:prSet/>
      <dgm:spPr/>
      <dgm:t>
        <a:bodyPr/>
        <a:lstStyle/>
        <a:p>
          <a:endParaRPr lang="pt-BR"/>
        </a:p>
      </dgm:t>
    </dgm:pt>
    <dgm:pt modelId="{4F10A5FF-8DC2-4334-8273-6A39F389742A}">
      <dgm:prSet phldrT="[Texto]"/>
      <dgm:spPr/>
      <dgm:t>
        <a:bodyPr/>
        <a:lstStyle/>
        <a:p>
          <a:r>
            <a:rPr lang="pt-BR" dirty="0"/>
            <a:t>Em análise</a:t>
          </a:r>
        </a:p>
      </dgm:t>
    </dgm:pt>
    <dgm:pt modelId="{ADE00CB9-F111-41FE-BC44-D9341337877E}" type="parTrans" cxnId="{BA8C4C95-2464-4F5C-BC96-63D667D74305}">
      <dgm:prSet/>
      <dgm:spPr/>
      <dgm:t>
        <a:bodyPr/>
        <a:lstStyle/>
        <a:p>
          <a:endParaRPr lang="pt-BR"/>
        </a:p>
      </dgm:t>
    </dgm:pt>
    <dgm:pt modelId="{11DD9559-B15A-4B29-A1E6-C74482B4AB89}" type="sibTrans" cxnId="{BA8C4C95-2464-4F5C-BC96-63D667D74305}">
      <dgm:prSet/>
      <dgm:spPr/>
      <dgm:t>
        <a:bodyPr/>
        <a:lstStyle/>
        <a:p>
          <a:endParaRPr lang="pt-BR"/>
        </a:p>
      </dgm:t>
    </dgm:pt>
    <dgm:pt modelId="{CCF6FAC3-1D61-4B1C-95A0-2D8A103F0259}">
      <dgm:prSet phldrT="[Texto]"/>
      <dgm:spPr/>
      <dgm:t>
        <a:bodyPr/>
        <a:lstStyle/>
        <a:p>
          <a:r>
            <a:rPr lang="pt-BR" dirty="0"/>
            <a:t>Para </a:t>
          </a:r>
          <a:r>
            <a:rPr lang="pt-BR" dirty="0" err="1"/>
            <a:t>dev</a:t>
          </a:r>
          <a:endParaRPr lang="pt-BR" dirty="0"/>
        </a:p>
      </dgm:t>
    </dgm:pt>
    <dgm:pt modelId="{58AF2A21-7ADB-47E6-94F8-29EADD7BC844}" type="parTrans" cxnId="{D918F427-0C2B-478B-8B1E-1621C012F1D3}">
      <dgm:prSet/>
      <dgm:spPr/>
      <dgm:t>
        <a:bodyPr/>
        <a:lstStyle/>
        <a:p>
          <a:endParaRPr lang="pt-BR"/>
        </a:p>
      </dgm:t>
    </dgm:pt>
    <dgm:pt modelId="{BB91F29C-A8BE-45AC-9BF0-2962072ED190}" type="sibTrans" cxnId="{D918F427-0C2B-478B-8B1E-1621C012F1D3}">
      <dgm:prSet/>
      <dgm:spPr/>
      <dgm:t>
        <a:bodyPr/>
        <a:lstStyle/>
        <a:p>
          <a:endParaRPr lang="pt-BR"/>
        </a:p>
      </dgm:t>
    </dgm:pt>
    <dgm:pt modelId="{1E031C03-FA0A-4AB4-B430-EA516F985AEA}">
      <dgm:prSet phldrT="[Texto]"/>
      <dgm:spPr/>
      <dgm:t>
        <a:bodyPr/>
        <a:lstStyle/>
        <a:p>
          <a:r>
            <a:rPr lang="pt-BR" dirty="0"/>
            <a:t>Em </a:t>
          </a:r>
          <a:r>
            <a:rPr lang="pt-BR" dirty="0" err="1"/>
            <a:t>dev</a:t>
          </a:r>
          <a:endParaRPr lang="pt-BR" dirty="0"/>
        </a:p>
      </dgm:t>
    </dgm:pt>
    <dgm:pt modelId="{8E5B991C-D549-40CE-8575-11D90AF20B06}" type="parTrans" cxnId="{5B9F3FD3-7791-4793-A59C-D4083A45750F}">
      <dgm:prSet/>
      <dgm:spPr/>
      <dgm:t>
        <a:bodyPr/>
        <a:lstStyle/>
        <a:p>
          <a:endParaRPr lang="pt-BR"/>
        </a:p>
      </dgm:t>
    </dgm:pt>
    <dgm:pt modelId="{688137FF-3ACA-4DA2-AF77-D5C6FF50C14B}" type="sibTrans" cxnId="{5B9F3FD3-7791-4793-A59C-D4083A45750F}">
      <dgm:prSet/>
      <dgm:spPr/>
      <dgm:t>
        <a:bodyPr/>
        <a:lstStyle/>
        <a:p>
          <a:endParaRPr lang="pt-BR"/>
        </a:p>
      </dgm:t>
    </dgm:pt>
    <dgm:pt modelId="{5F59472C-BF6A-4A95-8819-64ABACA3993E}">
      <dgm:prSet phldrT="[Texto]"/>
      <dgm:spPr/>
      <dgm:t>
        <a:bodyPr/>
        <a:lstStyle/>
        <a:p>
          <a:r>
            <a:rPr lang="pt-BR" dirty="0"/>
            <a:t>Para teste</a:t>
          </a:r>
        </a:p>
      </dgm:t>
    </dgm:pt>
    <dgm:pt modelId="{0DFF91B6-D065-43A2-A398-B8F612EB3557}" type="parTrans" cxnId="{9F80CA9D-2584-4327-990A-FF333CF8A998}">
      <dgm:prSet/>
      <dgm:spPr/>
      <dgm:t>
        <a:bodyPr/>
        <a:lstStyle/>
        <a:p>
          <a:endParaRPr lang="pt-BR"/>
        </a:p>
      </dgm:t>
    </dgm:pt>
    <dgm:pt modelId="{7C040D08-A5C5-4674-BDFA-AA0EA21DCA7A}" type="sibTrans" cxnId="{9F80CA9D-2584-4327-990A-FF333CF8A998}">
      <dgm:prSet/>
      <dgm:spPr/>
      <dgm:t>
        <a:bodyPr/>
        <a:lstStyle/>
        <a:p>
          <a:endParaRPr lang="pt-BR"/>
        </a:p>
      </dgm:t>
    </dgm:pt>
    <dgm:pt modelId="{A05DB37D-5389-420B-A8C9-46428E047722}">
      <dgm:prSet phldrT="[Texto]"/>
      <dgm:spPr/>
      <dgm:t>
        <a:bodyPr/>
        <a:lstStyle/>
        <a:p>
          <a:r>
            <a:rPr lang="pt-BR" dirty="0"/>
            <a:t>Em teste</a:t>
          </a:r>
        </a:p>
      </dgm:t>
    </dgm:pt>
    <dgm:pt modelId="{FF2B31FA-4999-4D7C-B923-A15D884EE95E}" type="parTrans" cxnId="{86C8C80E-6D27-4A72-93DB-28615E86F94E}">
      <dgm:prSet/>
      <dgm:spPr/>
      <dgm:t>
        <a:bodyPr/>
        <a:lstStyle/>
        <a:p>
          <a:endParaRPr lang="pt-BR"/>
        </a:p>
      </dgm:t>
    </dgm:pt>
    <dgm:pt modelId="{7E2668CB-B686-4C4D-B438-9709DF0E0433}" type="sibTrans" cxnId="{86C8C80E-6D27-4A72-93DB-28615E86F94E}">
      <dgm:prSet/>
      <dgm:spPr/>
      <dgm:t>
        <a:bodyPr/>
        <a:lstStyle/>
        <a:p>
          <a:endParaRPr lang="pt-BR"/>
        </a:p>
      </dgm:t>
    </dgm:pt>
    <dgm:pt modelId="{9C4E25D7-219A-40A5-87D9-63E9EC86404A}">
      <dgm:prSet phldrT="[Texto]"/>
      <dgm:spPr/>
      <dgm:t>
        <a:bodyPr/>
        <a:lstStyle/>
        <a:p>
          <a:r>
            <a:rPr lang="pt-BR" dirty="0"/>
            <a:t>Para </a:t>
          </a:r>
          <a:r>
            <a:rPr lang="pt-BR" dirty="0" err="1"/>
            <a:t>prod</a:t>
          </a:r>
          <a:endParaRPr lang="pt-BR" dirty="0"/>
        </a:p>
      </dgm:t>
    </dgm:pt>
    <dgm:pt modelId="{E2CA90BF-8D00-461E-BEC5-0F406E5A2DE1}" type="parTrans" cxnId="{18A6BE87-C458-4E67-82BE-363ED0BF59C9}">
      <dgm:prSet/>
      <dgm:spPr/>
      <dgm:t>
        <a:bodyPr/>
        <a:lstStyle/>
        <a:p>
          <a:endParaRPr lang="pt-BR"/>
        </a:p>
      </dgm:t>
    </dgm:pt>
    <dgm:pt modelId="{CB196329-9FD0-4A95-BE1E-B0D68BB0795B}" type="sibTrans" cxnId="{18A6BE87-C458-4E67-82BE-363ED0BF59C9}">
      <dgm:prSet/>
      <dgm:spPr/>
      <dgm:t>
        <a:bodyPr/>
        <a:lstStyle/>
        <a:p>
          <a:endParaRPr lang="pt-BR"/>
        </a:p>
      </dgm:t>
    </dgm:pt>
    <dgm:pt modelId="{68FC3406-B8D5-4710-8285-89EAF34BC10D}">
      <dgm:prSet phldrT="[Texto]"/>
      <dgm:spPr/>
      <dgm:t>
        <a:bodyPr/>
        <a:lstStyle/>
        <a:p>
          <a:r>
            <a:rPr lang="pt-BR" dirty="0"/>
            <a:t>Em </a:t>
          </a:r>
          <a:r>
            <a:rPr lang="pt-BR" dirty="0" err="1"/>
            <a:t>prod</a:t>
          </a:r>
          <a:endParaRPr lang="pt-BR" dirty="0"/>
        </a:p>
      </dgm:t>
    </dgm:pt>
    <dgm:pt modelId="{E59AED49-689B-495F-8ED6-3EDBD9AEBA07}" type="parTrans" cxnId="{8F3791D9-BABE-4BFF-909A-982F21C7C8D5}">
      <dgm:prSet/>
      <dgm:spPr/>
      <dgm:t>
        <a:bodyPr/>
        <a:lstStyle/>
        <a:p>
          <a:endParaRPr lang="pt-BR"/>
        </a:p>
      </dgm:t>
    </dgm:pt>
    <dgm:pt modelId="{BF660BC1-6564-4EE9-840D-859F77E4CFC6}" type="sibTrans" cxnId="{8F3791D9-BABE-4BFF-909A-982F21C7C8D5}">
      <dgm:prSet/>
      <dgm:spPr/>
      <dgm:t>
        <a:bodyPr/>
        <a:lstStyle/>
        <a:p>
          <a:endParaRPr lang="pt-BR"/>
        </a:p>
      </dgm:t>
    </dgm:pt>
    <dgm:pt modelId="{F4419375-AE7B-4640-A71D-6B22B8FE3F57}" type="pres">
      <dgm:prSet presAssocID="{ADEA3921-126C-4402-9A27-5C1E33DF5E41}" presName="Name0" presStyleCnt="0">
        <dgm:presLayoutVars>
          <dgm:dir/>
          <dgm:resizeHandles val="exact"/>
        </dgm:presLayoutVars>
      </dgm:prSet>
      <dgm:spPr/>
    </dgm:pt>
    <dgm:pt modelId="{A9C731AF-ED88-4724-A2BB-B2FE40C41FF2}" type="pres">
      <dgm:prSet presAssocID="{E834D8FF-950A-48A7-A56C-AA756C68A496}" presName="node" presStyleLbl="node1" presStyleIdx="0" presStyleCnt="8">
        <dgm:presLayoutVars>
          <dgm:bulletEnabled val="1"/>
        </dgm:presLayoutVars>
      </dgm:prSet>
      <dgm:spPr/>
    </dgm:pt>
    <dgm:pt modelId="{3DB10156-1DA8-4B6E-81AE-7D7066298897}" type="pres">
      <dgm:prSet presAssocID="{A05BC893-F76B-47B4-AAE4-506EBFC6D826}" presName="sibTrans" presStyleLbl="sibTrans2D1" presStyleIdx="0" presStyleCnt="7"/>
      <dgm:spPr/>
    </dgm:pt>
    <dgm:pt modelId="{27E632AD-9BE5-4DD1-AC1B-C0B333EB7870}" type="pres">
      <dgm:prSet presAssocID="{A05BC893-F76B-47B4-AAE4-506EBFC6D826}" presName="connectorText" presStyleLbl="sibTrans2D1" presStyleIdx="0" presStyleCnt="7"/>
      <dgm:spPr/>
    </dgm:pt>
    <dgm:pt modelId="{6DCD1866-43EC-46C0-8E54-31382FEE5A3E}" type="pres">
      <dgm:prSet presAssocID="{4F10A5FF-8DC2-4334-8273-6A39F389742A}" presName="node" presStyleLbl="node1" presStyleIdx="1" presStyleCnt="8">
        <dgm:presLayoutVars>
          <dgm:bulletEnabled val="1"/>
        </dgm:presLayoutVars>
      </dgm:prSet>
      <dgm:spPr/>
    </dgm:pt>
    <dgm:pt modelId="{F5BC4D74-7620-4780-9632-18458D715E75}" type="pres">
      <dgm:prSet presAssocID="{11DD9559-B15A-4B29-A1E6-C74482B4AB89}" presName="sibTrans" presStyleLbl="sibTrans2D1" presStyleIdx="1" presStyleCnt="7"/>
      <dgm:spPr/>
    </dgm:pt>
    <dgm:pt modelId="{13317151-A908-48EB-B5FF-E3DE8E7A7159}" type="pres">
      <dgm:prSet presAssocID="{11DD9559-B15A-4B29-A1E6-C74482B4AB89}" presName="connectorText" presStyleLbl="sibTrans2D1" presStyleIdx="1" presStyleCnt="7"/>
      <dgm:spPr/>
    </dgm:pt>
    <dgm:pt modelId="{9ADEFFCE-35F8-49BB-AD57-A4DFDB7113D0}" type="pres">
      <dgm:prSet presAssocID="{CCF6FAC3-1D61-4B1C-95A0-2D8A103F0259}" presName="node" presStyleLbl="node1" presStyleIdx="2" presStyleCnt="8">
        <dgm:presLayoutVars>
          <dgm:bulletEnabled val="1"/>
        </dgm:presLayoutVars>
      </dgm:prSet>
      <dgm:spPr/>
    </dgm:pt>
    <dgm:pt modelId="{7D642BEC-8C6F-4AC0-8C19-A12A95307E3A}" type="pres">
      <dgm:prSet presAssocID="{BB91F29C-A8BE-45AC-9BF0-2962072ED190}" presName="sibTrans" presStyleLbl="sibTrans2D1" presStyleIdx="2" presStyleCnt="7"/>
      <dgm:spPr/>
    </dgm:pt>
    <dgm:pt modelId="{F1977240-1C4A-43E9-8949-A9CC4BCD1E38}" type="pres">
      <dgm:prSet presAssocID="{BB91F29C-A8BE-45AC-9BF0-2962072ED190}" presName="connectorText" presStyleLbl="sibTrans2D1" presStyleIdx="2" presStyleCnt="7"/>
      <dgm:spPr/>
    </dgm:pt>
    <dgm:pt modelId="{EC76654E-504A-495E-9BBE-F971C2202B89}" type="pres">
      <dgm:prSet presAssocID="{1E031C03-FA0A-4AB4-B430-EA516F985AEA}" presName="node" presStyleLbl="node1" presStyleIdx="3" presStyleCnt="8">
        <dgm:presLayoutVars>
          <dgm:bulletEnabled val="1"/>
        </dgm:presLayoutVars>
      </dgm:prSet>
      <dgm:spPr/>
    </dgm:pt>
    <dgm:pt modelId="{E1A48549-F31B-4AE5-8F7A-D7E22C023C81}" type="pres">
      <dgm:prSet presAssocID="{688137FF-3ACA-4DA2-AF77-D5C6FF50C14B}" presName="sibTrans" presStyleLbl="sibTrans2D1" presStyleIdx="3" presStyleCnt="7"/>
      <dgm:spPr/>
    </dgm:pt>
    <dgm:pt modelId="{B9A25BD8-D223-496A-8DBA-E1746B731548}" type="pres">
      <dgm:prSet presAssocID="{688137FF-3ACA-4DA2-AF77-D5C6FF50C14B}" presName="connectorText" presStyleLbl="sibTrans2D1" presStyleIdx="3" presStyleCnt="7"/>
      <dgm:spPr/>
    </dgm:pt>
    <dgm:pt modelId="{CD20B70B-4778-4A28-9162-114FB7ECEDB7}" type="pres">
      <dgm:prSet presAssocID="{5F59472C-BF6A-4A95-8819-64ABACA3993E}" presName="node" presStyleLbl="node1" presStyleIdx="4" presStyleCnt="8">
        <dgm:presLayoutVars>
          <dgm:bulletEnabled val="1"/>
        </dgm:presLayoutVars>
      </dgm:prSet>
      <dgm:spPr/>
    </dgm:pt>
    <dgm:pt modelId="{CEF1450D-7C76-443E-AE93-AB1D3937890C}" type="pres">
      <dgm:prSet presAssocID="{7C040D08-A5C5-4674-BDFA-AA0EA21DCA7A}" presName="sibTrans" presStyleLbl="sibTrans2D1" presStyleIdx="4" presStyleCnt="7"/>
      <dgm:spPr/>
    </dgm:pt>
    <dgm:pt modelId="{485C4909-EE74-4468-8A25-17A3D2AA77F4}" type="pres">
      <dgm:prSet presAssocID="{7C040D08-A5C5-4674-BDFA-AA0EA21DCA7A}" presName="connectorText" presStyleLbl="sibTrans2D1" presStyleIdx="4" presStyleCnt="7"/>
      <dgm:spPr/>
    </dgm:pt>
    <dgm:pt modelId="{3D346868-99DF-4FFC-B02A-19A2AF731F4E}" type="pres">
      <dgm:prSet presAssocID="{A05DB37D-5389-420B-A8C9-46428E047722}" presName="node" presStyleLbl="node1" presStyleIdx="5" presStyleCnt="8">
        <dgm:presLayoutVars>
          <dgm:bulletEnabled val="1"/>
        </dgm:presLayoutVars>
      </dgm:prSet>
      <dgm:spPr/>
    </dgm:pt>
    <dgm:pt modelId="{8141A36A-D36E-4025-A1EE-C3C227E3A492}" type="pres">
      <dgm:prSet presAssocID="{7E2668CB-B686-4C4D-B438-9709DF0E0433}" presName="sibTrans" presStyleLbl="sibTrans2D1" presStyleIdx="5" presStyleCnt="7"/>
      <dgm:spPr/>
    </dgm:pt>
    <dgm:pt modelId="{A10853BC-EB11-4630-9871-A63BC6609688}" type="pres">
      <dgm:prSet presAssocID="{7E2668CB-B686-4C4D-B438-9709DF0E0433}" presName="connectorText" presStyleLbl="sibTrans2D1" presStyleIdx="5" presStyleCnt="7"/>
      <dgm:spPr/>
    </dgm:pt>
    <dgm:pt modelId="{9028E8DE-437E-4A75-A8F1-8370F9B1A366}" type="pres">
      <dgm:prSet presAssocID="{9C4E25D7-219A-40A5-87D9-63E9EC86404A}" presName="node" presStyleLbl="node1" presStyleIdx="6" presStyleCnt="8">
        <dgm:presLayoutVars>
          <dgm:bulletEnabled val="1"/>
        </dgm:presLayoutVars>
      </dgm:prSet>
      <dgm:spPr/>
    </dgm:pt>
    <dgm:pt modelId="{D3DD2522-E8E1-4C37-A878-45E4E71B1847}" type="pres">
      <dgm:prSet presAssocID="{CB196329-9FD0-4A95-BE1E-B0D68BB0795B}" presName="sibTrans" presStyleLbl="sibTrans2D1" presStyleIdx="6" presStyleCnt="7"/>
      <dgm:spPr/>
    </dgm:pt>
    <dgm:pt modelId="{69505248-8A40-4EFB-B68F-18F2287A2B2B}" type="pres">
      <dgm:prSet presAssocID="{CB196329-9FD0-4A95-BE1E-B0D68BB0795B}" presName="connectorText" presStyleLbl="sibTrans2D1" presStyleIdx="6" presStyleCnt="7"/>
      <dgm:spPr/>
    </dgm:pt>
    <dgm:pt modelId="{FB2D0352-64FA-4F3F-88C5-E4FA4D0843DF}" type="pres">
      <dgm:prSet presAssocID="{68FC3406-B8D5-4710-8285-89EAF34BC10D}" presName="node" presStyleLbl="node1" presStyleIdx="7" presStyleCnt="8">
        <dgm:presLayoutVars>
          <dgm:bulletEnabled val="1"/>
        </dgm:presLayoutVars>
      </dgm:prSet>
      <dgm:spPr/>
    </dgm:pt>
  </dgm:ptLst>
  <dgm:cxnLst>
    <dgm:cxn modelId="{86C8C80E-6D27-4A72-93DB-28615E86F94E}" srcId="{ADEA3921-126C-4402-9A27-5C1E33DF5E41}" destId="{A05DB37D-5389-420B-A8C9-46428E047722}" srcOrd="5" destOrd="0" parTransId="{FF2B31FA-4999-4D7C-B923-A15D884EE95E}" sibTransId="{7E2668CB-B686-4C4D-B438-9709DF0E0433}"/>
    <dgm:cxn modelId="{F0474F1F-4960-4016-8B6A-56BB39E5D0DD}" type="presOf" srcId="{BB91F29C-A8BE-45AC-9BF0-2962072ED190}" destId="{7D642BEC-8C6F-4AC0-8C19-A12A95307E3A}" srcOrd="0" destOrd="0" presId="urn:microsoft.com/office/officeart/2005/8/layout/process1"/>
    <dgm:cxn modelId="{13020620-715D-4034-9FAB-5739EDA18372}" type="presOf" srcId="{A05BC893-F76B-47B4-AAE4-506EBFC6D826}" destId="{27E632AD-9BE5-4DD1-AC1B-C0B333EB7870}" srcOrd="1" destOrd="0" presId="urn:microsoft.com/office/officeart/2005/8/layout/process1"/>
    <dgm:cxn modelId="{D918F427-0C2B-478B-8B1E-1621C012F1D3}" srcId="{ADEA3921-126C-4402-9A27-5C1E33DF5E41}" destId="{CCF6FAC3-1D61-4B1C-95A0-2D8A103F0259}" srcOrd="2" destOrd="0" parTransId="{58AF2A21-7ADB-47E6-94F8-29EADD7BC844}" sibTransId="{BB91F29C-A8BE-45AC-9BF0-2962072ED190}"/>
    <dgm:cxn modelId="{34E12C2A-163E-49A1-B2C4-974FA2DCA51E}" type="presOf" srcId="{BB91F29C-A8BE-45AC-9BF0-2962072ED190}" destId="{F1977240-1C4A-43E9-8949-A9CC4BCD1E38}" srcOrd="1" destOrd="0" presId="urn:microsoft.com/office/officeart/2005/8/layout/process1"/>
    <dgm:cxn modelId="{4CA6F130-9575-42FC-BC6B-6AB90B534A28}" type="presOf" srcId="{68FC3406-B8D5-4710-8285-89EAF34BC10D}" destId="{FB2D0352-64FA-4F3F-88C5-E4FA4D0843DF}" srcOrd="0" destOrd="0" presId="urn:microsoft.com/office/officeart/2005/8/layout/process1"/>
    <dgm:cxn modelId="{3B02F83D-DC1B-48E1-A41F-B737C9371829}" type="presOf" srcId="{688137FF-3ACA-4DA2-AF77-D5C6FF50C14B}" destId="{B9A25BD8-D223-496A-8DBA-E1746B731548}" srcOrd="1" destOrd="0" presId="urn:microsoft.com/office/officeart/2005/8/layout/process1"/>
    <dgm:cxn modelId="{1B87E060-86B8-4D42-9FFF-A24057DB5F3E}" type="presOf" srcId="{CCF6FAC3-1D61-4B1C-95A0-2D8A103F0259}" destId="{9ADEFFCE-35F8-49BB-AD57-A4DFDB7113D0}" srcOrd="0" destOrd="0" presId="urn:microsoft.com/office/officeart/2005/8/layout/process1"/>
    <dgm:cxn modelId="{85E90164-5087-4DCF-91C0-E5D42E24AE5E}" type="presOf" srcId="{7C040D08-A5C5-4674-BDFA-AA0EA21DCA7A}" destId="{485C4909-EE74-4468-8A25-17A3D2AA77F4}" srcOrd="1" destOrd="0" presId="urn:microsoft.com/office/officeart/2005/8/layout/process1"/>
    <dgm:cxn modelId="{900FBF44-0B15-49C5-A37E-B08E4636291C}" type="presOf" srcId="{11DD9559-B15A-4B29-A1E6-C74482B4AB89}" destId="{F5BC4D74-7620-4780-9632-18458D715E75}" srcOrd="0" destOrd="0" presId="urn:microsoft.com/office/officeart/2005/8/layout/process1"/>
    <dgm:cxn modelId="{88AC9F6B-5B90-4ED2-A944-78FA3843B865}" type="presOf" srcId="{7E2668CB-B686-4C4D-B438-9709DF0E0433}" destId="{A10853BC-EB11-4630-9871-A63BC6609688}" srcOrd="1" destOrd="0" presId="urn:microsoft.com/office/officeart/2005/8/layout/process1"/>
    <dgm:cxn modelId="{6108E24C-42AC-4609-8421-1BB706B4AC7E}" type="presOf" srcId="{688137FF-3ACA-4DA2-AF77-D5C6FF50C14B}" destId="{E1A48549-F31B-4AE5-8F7A-D7E22C023C81}" srcOrd="0" destOrd="0" presId="urn:microsoft.com/office/officeart/2005/8/layout/process1"/>
    <dgm:cxn modelId="{0B4FA04F-59FD-4F1C-93B7-EE85D37B2B2F}" srcId="{ADEA3921-126C-4402-9A27-5C1E33DF5E41}" destId="{E834D8FF-950A-48A7-A56C-AA756C68A496}" srcOrd="0" destOrd="0" parTransId="{0B98A971-521F-4A19-AF0D-5B00252DC5F9}" sibTransId="{A05BC893-F76B-47B4-AAE4-506EBFC6D826}"/>
    <dgm:cxn modelId="{75ABE75A-BDA6-4157-9910-AB09FB1CAA30}" type="presOf" srcId="{CB196329-9FD0-4A95-BE1E-B0D68BB0795B}" destId="{D3DD2522-E8E1-4C37-A878-45E4E71B1847}" srcOrd="0" destOrd="0" presId="urn:microsoft.com/office/officeart/2005/8/layout/process1"/>
    <dgm:cxn modelId="{8BE0CF85-13D7-455B-9BE7-655113A32899}" type="presOf" srcId="{A05BC893-F76B-47B4-AAE4-506EBFC6D826}" destId="{3DB10156-1DA8-4B6E-81AE-7D7066298897}" srcOrd="0" destOrd="0" presId="urn:microsoft.com/office/officeart/2005/8/layout/process1"/>
    <dgm:cxn modelId="{18A6BE87-C458-4E67-82BE-363ED0BF59C9}" srcId="{ADEA3921-126C-4402-9A27-5C1E33DF5E41}" destId="{9C4E25D7-219A-40A5-87D9-63E9EC86404A}" srcOrd="6" destOrd="0" parTransId="{E2CA90BF-8D00-461E-BEC5-0F406E5A2DE1}" sibTransId="{CB196329-9FD0-4A95-BE1E-B0D68BB0795B}"/>
    <dgm:cxn modelId="{BA8C4C95-2464-4F5C-BC96-63D667D74305}" srcId="{ADEA3921-126C-4402-9A27-5C1E33DF5E41}" destId="{4F10A5FF-8DC2-4334-8273-6A39F389742A}" srcOrd="1" destOrd="0" parTransId="{ADE00CB9-F111-41FE-BC44-D9341337877E}" sibTransId="{11DD9559-B15A-4B29-A1E6-C74482B4AB89}"/>
    <dgm:cxn modelId="{9F80CA9D-2584-4327-990A-FF333CF8A998}" srcId="{ADEA3921-126C-4402-9A27-5C1E33DF5E41}" destId="{5F59472C-BF6A-4A95-8819-64ABACA3993E}" srcOrd="4" destOrd="0" parTransId="{0DFF91B6-D065-43A2-A398-B8F612EB3557}" sibTransId="{7C040D08-A5C5-4674-BDFA-AA0EA21DCA7A}"/>
    <dgm:cxn modelId="{0B10E7A1-21F1-468C-A4E0-839B0C7AE3A7}" type="presOf" srcId="{5F59472C-BF6A-4A95-8819-64ABACA3993E}" destId="{CD20B70B-4778-4A28-9162-114FB7ECEDB7}" srcOrd="0" destOrd="0" presId="urn:microsoft.com/office/officeart/2005/8/layout/process1"/>
    <dgm:cxn modelId="{36F57FAD-C207-4315-8542-33DB63B7828D}" type="presOf" srcId="{4F10A5FF-8DC2-4334-8273-6A39F389742A}" destId="{6DCD1866-43EC-46C0-8E54-31382FEE5A3E}" srcOrd="0" destOrd="0" presId="urn:microsoft.com/office/officeart/2005/8/layout/process1"/>
    <dgm:cxn modelId="{CAE994AE-CB44-478A-843C-34B5E638E301}" type="presOf" srcId="{1E031C03-FA0A-4AB4-B430-EA516F985AEA}" destId="{EC76654E-504A-495E-9BBE-F971C2202B89}" srcOrd="0" destOrd="0" presId="urn:microsoft.com/office/officeart/2005/8/layout/process1"/>
    <dgm:cxn modelId="{C2F7DAB5-4119-4F63-A688-FF6743B22DFC}" type="presOf" srcId="{A05DB37D-5389-420B-A8C9-46428E047722}" destId="{3D346868-99DF-4FFC-B02A-19A2AF731F4E}" srcOrd="0" destOrd="0" presId="urn:microsoft.com/office/officeart/2005/8/layout/process1"/>
    <dgm:cxn modelId="{40E5B0BE-8BCF-4ACA-A474-7E0687DE1979}" type="presOf" srcId="{11DD9559-B15A-4B29-A1E6-C74482B4AB89}" destId="{13317151-A908-48EB-B5FF-E3DE8E7A7159}" srcOrd="1" destOrd="0" presId="urn:microsoft.com/office/officeart/2005/8/layout/process1"/>
    <dgm:cxn modelId="{1736FCBF-4944-4ED6-A644-C9D5535AC528}" type="presOf" srcId="{ADEA3921-126C-4402-9A27-5C1E33DF5E41}" destId="{F4419375-AE7B-4640-A71D-6B22B8FE3F57}" srcOrd="0" destOrd="0" presId="urn:microsoft.com/office/officeart/2005/8/layout/process1"/>
    <dgm:cxn modelId="{04EB54C5-98DF-4CFF-8BB2-890F9B06042D}" type="presOf" srcId="{CB196329-9FD0-4A95-BE1E-B0D68BB0795B}" destId="{69505248-8A40-4EFB-B68F-18F2287A2B2B}" srcOrd="1" destOrd="0" presId="urn:microsoft.com/office/officeart/2005/8/layout/process1"/>
    <dgm:cxn modelId="{B6CA84C8-71CF-44CE-B3CC-850E11308AEA}" type="presOf" srcId="{9C4E25D7-219A-40A5-87D9-63E9EC86404A}" destId="{9028E8DE-437E-4A75-A8F1-8370F9B1A366}" srcOrd="0" destOrd="0" presId="urn:microsoft.com/office/officeart/2005/8/layout/process1"/>
    <dgm:cxn modelId="{1048ADCF-D424-45E4-AE92-AB99DC562007}" type="presOf" srcId="{7E2668CB-B686-4C4D-B438-9709DF0E0433}" destId="{8141A36A-D36E-4025-A1EE-C3C227E3A492}" srcOrd="0" destOrd="0" presId="urn:microsoft.com/office/officeart/2005/8/layout/process1"/>
    <dgm:cxn modelId="{5B9F3FD3-7791-4793-A59C-D4083A45750F}" srcId="{ADEA3921-126C-4402-9A27-5C1E33DF5E41}" destId="{1E031C03-FA0A-4AB4-B430-EA516F985AEA}" srcOrd="3" destOrd="0" parTransId="{8E5B991C-D549-40CE-8575-11D90AF20B06}" sibTransId="{688137FF-3ACA-4DA2-AF77-D5C6FF50C14B}"/>
    <dgm:cxn modelId="{9961DFD8-0786-40EA-9BDA-45C018BCDF70}" type="presOf" srcId="{E834D8FF-950A-48A7-A56C-AA756C68A496}" destId="{A9C731AF-ED88-4724-A2BB-B2FE40C41FF2}" srcOrd="0" destOrd="0" presId="urn:microsoft.com/office/officeart/2005/8/layout/process1"/>
    <dgm:cxn modelId="{8F3791D9-BABE-4BFF-909A-982F21C7C8D5}" srcId="{ADEA3921-126C-4402-9A27-5C1E33DF5E41}" destId="{68FC3406-B8D5-4710-8285-89EAF34BC10D}" srcOrd="7" destOrd="0" parTransId="{E59AED49-689B-495F-8ED6-3EDBD9AEBA07}" sibTransId="{BF660BC1-6564-4EE9-840D-859F77E4CFC6}"/>
    <dgm:cxn modelId="{50FAFBD9-91F2-4148-A708-AA382333F23F}" type="presOf" srcId="{7C040D08-A5C5-4674-BDFA-AA0EA21DCA7A}" destId="{CEF1450D-7C76-443E-AE93-AB1D3937890C}" srcOrd="0" destOrd="0" presId="urn:microsoft.com/office/officeart/2005/8/layout/process1"/>
    <dgm:cxn modelId="{2F0CB493-1C73-44F4-B39A-5DE729B71333}" type="presParOf" srcId="{F4419375-AE7B-4640-A71D-6B22B8FE3F57}" destId="{A9C731AF-ED88-4724-A2BB-B2FE40C41FF2}" srcOrd="0" destOrd="0" presId="urn:microsoft.com/office/officeart/2005/8/layout/process1"/>
    <dgm:cxn modelId="{12FD6DC7-3CE3-4258-BF00-8C02674C1464}" type="presParOf" srcId="{F4419375-AE7B-4640-A71D-6B22B8FE3F57}" destId="{3DB10156-1DA8-4B6E-81AE-7D7066298897}" srcOrd="1" destOrd="0" presId="urn:microsoft.com/office/officeart/2005/8/layout/process1"/>
    <dgm:cxn modelId="{F2F4A7B0-F048-4649-AAC3-AAAB2ED3615B}" type="presParOf" srcId="{3DB10156-1DA8-4B6E-81AE-7D7066298897}" destId="{27E632AD-9BE5-4DD1-AC1B-C0B333EB7870}" srcOrd="0" destOrd="0" presId="urn:microsoft.com/office/officeart/2005/8/layout/process1"/>
    <dgm:cxn modelId="{0DEC7156-F61A-41B6-B592-D7DDB9CD682A}" type="presParOf" srcId="{F4419375-AE7B-4640-A71D-6B22B8FE3F57}" destId="{6DCD1866-43EC-46C0-8E54-31382FEE5A3E}" srcOrd="2" destOrd="0" presId="urn:microsoft.com/office/officeart/2005/8/layout/process1"/>
    <dgm:cxn modelId="{47A92E8E-9FA3-4861-B1E4-D8F861AF66EF}" type="presParOf" srcId="{F4419375-AE7B-4640-A71D-6B22B8FE3F57}" destId="{F5BC4D74-7620-4780-9632-18458D715E75}" srcOrd="3" destOrd="0" presId="urn:microsoft.com/office/officeart/2005/8/layout/process1"/>
    <dgm:cxn modelId="{3D2CB3F1-29FD-4026-9D4F-DF4BDA1F1973}" type="presParOf" srcId="{F5BC4D74-7620-4780-9632-18458D715E75}" destId="{13317151-A908-48EB-B5FF-E3DE8E7A7159}" srcOrd="0" destOrd="0" presId="urn:microsoft.com/office/officeart/2005/8/layout/process1"/>
    <dgm:cxn modelId="{BC5717B8-9E9B-4E32-AB28-564721D379AF}" type="presParOf" srcId="{F4419375-AE7B-4640-A71D-6B22B8FE3F57}" destId="{9ADEFFCE-35F8-49BB-AD57-A4DFDB7113D0}" srcOrd="4" destOrd="0" presId="urn:microsoft.com/office/officeart/2005/8/layout/process1"/>
    <dgm:cxn modelId="{6FD3E6B1-B014-49EA-BD78-1C83A885D55B}" type="presParOf" srcId="{F4419375-AE7B-4640-A71D-6B22B8FE3F57}" destId="{7D642BEC-8C6F-4AC0-8C19-A12A95307E3A}" srcOrd="5" destOrd="0" presId="urn:microsoft.com/office/officeart/2005/8/layout/process1"/>
    <dgm:cxn modelId="{846DEFA2-B607-4A0B-8EEB-F30E536D4E19}" type="presParOf" srcId="{7D642BEC-8C6F-4AC0-8C19-A12A95307E3A}" destId="{F1977240-1C4A-43E9-8949-A9CC4BCD1E38}" srcOrd="0" destOrd="0" presId="urn:microsoft.com/office/officeart/2005/8/layout/process1"/>
    <dgm:cxn modelId="{68FCBA0A-E9A9-4086-9D63-A3B1A45E0025}" type="presParOf" srcId="{F4419375-AE7B-4640-A71D-6B22B8FE3F57}" destId="{EC76654E-504A-495E-9BBE-F971C2202B89}" srcOrd="6" destOrd="0" presId="urn:microsoft.com/office/officeart/2005/8/layout/process1"/>
    <dgm:cxn modelId="{A79D41D8-48DD-4BD9-8D4E-103B389EEDFD}" type="presParOf" srcId="{F4419375-AE7B-4640-A71D-6B22B8FE3F57}" destId="{E1A48549-F31B-4AE5-8F7A-D7E22C023C81}" srcOrd="7" destOrd="0" presId="urn:microsoft.com/office/officeart/2005/8/layout/process1"/>
    <dgm:cxn modelId="{3236530A-6C68-47BE-BFBD-C185E7A8A75E}" type="presParOf" srcId="{E1A48549-F31B-4AE5-8F7A-D7E22C023C81}" destId="{B9A25BD8-D223-496A-8DBA-E1746B731548}" srcOrd="0" destOrd="0" presId="urn:microsoft.com/office/officeart/2005/8/layout/process1"/>
    <dgm:cxn modelId="{1D733997-D63F-4EB5-BD2E-B99AC8CF582A}" type="presParOf" srcId="{F4419375-AE7B-4640-A71D-6B22B8FE3F57}" destId="{CD20B70B-4778-4A28-9162-114FB7ECEDB7}" srcOrd="8" destOrd="0" presId="urn:microsoft.com/office/officeart/2005/8/layout/process1"/>
    <dgm:cxn modelId="{D98FD152-0438-4D52-AB54-E1E88780C6D4}" type="presParOf" srcId="{F4419375-AE7B-4640-A71D-6B22B8FE3F57}" destId="{CEF1450D-7C76-443E-AE93-AB1D3937890C}" srcOrd="9" destOrd="0" presId="urn:microsoft.com/office/officeart/2005/8/layout/process1"/>
    <dgm:cxn modelId="{D8E5FA0D-033C-4D52-B973-C25426959DD9}" type="presParOf" srcId="{CEF1450D-7C76-443E-AE93-AB1D3937890C}" destId="{485C4909-EE74-4468-8A25-17A3D2AA77F4}" srcOrd="0" destOrd="0" presId="urn:microsoft.com/office/officeart/2005/8/layout/process1"/>
    <dgm:cxn modelId="{C2025AC6-237A-4BC2-8FC9-4D47F4BE2F4A}" type="presParOf" srcId="{F4419375-AE7B-4640-A71D-6B22B8FE3F57}" destId="{3D346868-99DF-4FFC-B02A-19A2AF731F4E}" srcOrd="10" destOrd="0" presId="urn:microsoft.com/office/officeart/2005/8/layout/process1"/>
    <dgm:cxn modelId="{3EDAEADC-B66E-4225-8212-25214FBCB814}" type="presParOf" srcId="{F4419375-AE7B-4640-A71D-6B22B8FE3F57}" destId="{8141A36A-D36E-4025-A1EE-C3C227E3A492}" srcOrd="11" destOrd="0" presId="urn:microsoft.com/office/officeart/2005/8/layout/process1"/>
    <dgm:cxn modelId="{F19D7100-D490-4AA0-A287-AB58B905EE30}" type="presParOf" srcId="{8141A36A-D36E-4025-A1EE-C3C227E3A492}" destId="{A10853BC-EB11-4630-9871-A63BC6609688}" srcOrd="0" destOrd="0" presId="urn:microsoft.com/office/officeart/2005/8/layout/process1"/>
    <dgm:cxn modelId="{6B817E70-A6F9-4BEE-9910-4F3569022393}" type="presParOf" srcId="{F4419375-AE7B-4640-A71D-6B22B8FE3F57}" destId="{9028E8DE-437E-4A75-A8F1-8370F9B1A366}" srcOrd="12" destOrd="0" presId="urn:microsoft.com/office/officeart/2005/8/layout/process1"/>
    <dgm:cxn modelId="{6FF41083-DF7B-4886-8534-7303CED0ED4C}" type="presParOf" srcId="{F4419375-AE7B-4640-A71D-6B22B8FE3F57}" destId="{D3DD2522-E8E1-4C37-A878-45E4E71B1847}" srcOrd="13" destOrd="0" presId="urn:microsoft.com/office/officeart/2005/8/layout/process1"/>
    <dgm:cxn modelId="{926F7A0F-8822-47B4-BD56-DD94FDAD3DE5}" type="presParOf" srcId="{D3DD2522-E8E1-4C37-A878-45E4E71B1847}" destId="{69505248-8A40-4EFB-B68F-18F2287A2B2B}" srcOrd="0" destOrd="0" presId="urn:microsoft.com/office/officeart/2005/8/layout/process1"/>
    <dgm:cxn modelId="{CDE4B4C3-D4FA-4226-B595-D69492940DA2}" type="presParOf" srcId="{F4419375-AE7B-4640-A71D-6B22B8FE3F57}" destId="{FB2D0352-64FA-4F3F-88C5-E4FA4D0843DF}" srcOrd="1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C731AF-ED88-4724-A2BB-B2FE40C41FF2}">
      <dsp:nvSpPr>
        <dsp:cNvPr id="0" name=""/>
        <dsp:cNvSpPr/>
      </dsp:nvSpPr>
      <dsp:spPr>
        <a:xfrm>
          <a:off x="3062" y="968611"/>
          <a:ext cx="829048" cy="590697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Backlog</a:t>
          </a:r>
        </a:p>
      </dsp:txBody>
      <dsp:txXfrm>
        <a:off x="20363" y="985912"/>
        <a:ext cx="794446" cy="556095"/>
      </dsp:txXfrm>
    </dsp:sp>
    <dsp:sp modelId="{3DB10156-1DA8-4B6E-81AE-7D7066298897}">
      <dsp:nvSpPr>
        <dsp:cNvPr id="0" name=""/>
        <dsp:cNvSpPr/>
      </dsp:nvSpPr>
      <dsp:spPr>
        <a:xfrm>
          <a:off x="915015" y="1161158"/>
          <a:ext cx="175758" cy="2056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900" kern="1200"/>
        </a:p>
      </dsp:txBody>
      <dsp:txXfrm>
        <a:off x="915015" y="1202279"/>
        <a:ext cx="123031" cy="123362"/>
      </dsp:txXfrm>
    </dsp:sp>
    <dsp:sp modelId="{6DCD1866-43EC-46C0-8E54-31382FEE5A3E}">
      <dsp:nvSpPr>
        <dsp:cNvPr id="0" name=""/>
        <dsp:cNvSpPr/>
      </dsp:nvSpPr>
      <dsp:spPr>
        <a:xfrm>
          <a:off x="1163730" y="968611"/>
          <a:ext cx="829048" cy="590697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5714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Em análise</a:t>
          </a:r>
        </a:p>
      </dsp:txBody>
      <dsp:txXfrm>
        <a:off x="1181031" y="985912"/>
        <a:ext cx="794446" cy="556095"/>
      </dsp:txXfrm>
    </dsp:sp>
    <dsp:sp modelId="{F5BC4D74-7620-4780-9632-18458D715E75}">
      <dsp:nvSpPr>
        <dsp:cNvPr id="0" name=""/>
        <dsp:cNvSpPr/>
      </dsp:nvSpPr>
      <dsp:spPr>
        <a:xfrm>
          <a:off x="2075684" y="1161158"/>
          <a:ext cx="175758" cy="2056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shade val="90000"/>
            <a:hueOff val="-34831"/>
            <a:satOff val="-7152"/>
            <a:lumOff val="97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900" kern="1200"/>
        </a:p>
      </dsp:txBody>
      <dsp:txXfrm>
        <a:off x="2075684" y="1202279"/>
        <a:ext cx="123031" cy="123362"/>
      </dsp:txXfrm>
    </dsp:sp>
    <dsp:sp modelId="{9ADEFFCE-35F8-49BB-AD57-A4DFDB7113D0}">
      <dsp:nvSpPr>
        <dsp:cNvPr id="0" name=""/>
        <dsp:cNvSpPr/>
      </dsp:nvSpPr>
      <dsp:spPr>
        <a:xfrm>
          <a:off x="2324398" y="968611"/>
          <a:ext cx="829048" cy="590697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11429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Para </a:t>
          </a:r>
          <a:r>
            <a:rPr lang="pt-BR" sz="1600" kern="1200" dirty="0" err="1"/>
            <a:t>dev</a:t>
          </a:r>
          <a:endParaRPr lang="pt-BR" sz="1600" kern="1200" dirty="0"/>
        </a:p>
      </dsp:txBody>
      <dsp:txXfrm>
        <a:off x="2341699" y="985912"/>
        <a:ext cx="794446" cy="556095"/>
      </dsp:txXfrm>
    </dsp:sp>
    <dsp:sp modelId="{7D642BEC-8C6F-4AC0-8C19-A12A95307E3A}">
      <dsp:nvSpPr>
        <dsp:cNvPr id="0" name=""/>
        <dsp:cNvSpPr/>
      </dsp:nvSpPr>
      <dsp:spPr>
        <a:xfrm>
          <a:off x="3236352" y="1161158"/>
          <a:ext cx="175758" cy="2056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shade val="90000"/>
            <a:hueOff val="-69662"/>
            <a:satOff val="-14305"/>
            <a:lumOff val="194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900" kern="1200"/>
        </a:p>
      </dsp:txBody>
      <dsp:txXfrm>
        <a:off x="3236352" y="1202279"/>
        <a:ext cx="123031" cy="123362"/>
      </dsp:txXfrm>
    </dsp:sp>
    <dsp:sp modelId="{EC76654E-504A-495E-9BBE-F971C2202B89}">
      <dsp:nvSpPr>
        <dsp:cNvPr id="0" name=""/>
        <dsp:cNvSpPr/>
      </dsp:nvSpPr>
      <dsp:spPr>
        <a:xfrm>
          <a:off x="3485066" y="968611"/>
          <a:ext cx="829048" cy="590697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17143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Em </a:t>
          </a:r>
          <a:r>
            <a:rPr lang="pt-BR" sz="1600" kern="1200" dirty="0" err="1"/>
            <a:t>dev</a:t>
          </a:r>
          <a:endParaRPr lang="pt-BR" sz="1600" kern="1200" dirty="0"/>
        </a:p>
      </dsp:txBody>
      <dsp:txXfrm>
        <a:off x="3502367" y="985912"/>
        <a:ext cx="794446" cy="556095"/>
      </dsp:txXfrm>
    </dsp:sp>
    <dsp:sp modelId="{E1A48549-F31B-4AE5-8F7A-D7E22C023C81}">
      <dsp:nvSpPr>
        <dsp:cNvPr id="0" name=""/>
        <dsp:cNvSpPr/>
      </dsp:nvSpPr>
      <dsp:spPr>
        <a:xfrm>
          <a:off x="4397020" y="1161158"/>
          <a:ext cx="175758" cy="2056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shade val="90000"/>
            <a:hueOff val="-104492"/>
            <a:satOff val="-21457"/>
            <a:lumOff val="292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900" kern="1200"/>
        </a:p>
      </dsp:txBody>
      <dsp:txXfrm>
        <a:off x="4397020" y="1202279"/>
        <a:ext cx="123031" cy="123362"/>
      </dsp:txXfrm>
    </dsp:sp>
    <dsp:sp modelId="{CD20B70B-4778-4A28-9162-114FB7ECEDB7}">
      <dsp:nvSpPr>
        <dsp:cNvPr id="0" name=""/>
        <dsp:cNvSpPr/>
      </dsp:nvSpPr>
      <dsp:spPr>
        <a:xfrm>
          <a:off x="4645734" y="968611"/>
          <a:ext cx="829048" cy="590697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22857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Para teste</a:t>
          </a:r>
        </a:p>
      </dsp:txBody>
      <dsp:txXfrm>
        <a:off x="4663035" y="985912"/>
        <a:ext cx="794446" cy="556095"/>
      </dsp:txXfrm>
    </dsp:sp>
    <dsp:sp modelId="{CEF1450D-7C76-443E-AE93-AB1D3937890C}">
      <dsp:nvSpPr>
        <dsp:cNvPr id="0" name=""/>
        <dsp:cNvSpPr/>
      </dsp:nvSpPr>
      <dsp:spPr>
        <a:xfrm>
          <a:off x="5557688" y="1161158"/>
          <a:ext cx="175758" cy="2056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shade val="90000"/>
            <a:hueOff val="-139323"/>
            <a:satOff val="-28609"/>
            <a:lumOff val="3893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900" kern="1200"/>
        </a:p>
      </dsp:txBody>
      <dsp:txXfrm>
        <a:off x="5557688" y="1202279"/>
        <a:ext cx="123031" cy="123362"/>
      </dsp:txXfrm>
    </dsp:sp>
    <dsp:sp modelId="{3D346868-99DF-4FFC-B02A-19A2AF731F4E}">
      <dsp:nvSpPr>
        <dsp:cNvPr id="0" name=""/>
        <dsp:cNvSpPr/>
      </dsp:nvSpPr>
      <dsp:spPr>
        <a:xfrm>
          <a:off x="5806402" y="968611"/>
          <a:ext cx="829048" cy="590697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28571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Em teste</a:t>
          </a:r>
        </a:p>
      </dsp:txBody>
      <dsp:txXfrm>
        <a:off x="5823703" y="985912"/>
        <a:ext cx="794446" cy="556095"/>
      </dsp:txXfrm>
    </dsp:sp>
    <dsp:sp modelId="{8141A36A-D36E-4025-A1EE-C3C227E3A492}">
      <dsp:nvSpPr>
        <dsp:cNvPr id="0" name=""/>
        <dsp:cNvSpPr/>
      </dsp:nvSpPr>
      <dsp:spPr>
        <a:xfrm>
          <a:off x="6718356" y="1161158"/>
          <a:ext cx="175758" cy="2056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shade val="90000"/>
            <a:hueOff val="-174154"/>
            <a:satOff val="-35762"/>
            <a:lumOff val="4866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900" kern="1200"/>
        </a:p>
      </dsp:txBody>
      <dsp:txXfrm>
        <a:off x="6718356" y="1202279"/>
        <a:ext cx="123031" cy="123362"/>
      </dsp:txXfrm>
    </dsp:sp>
    <dsp:sp modelId="{9028E8DE-437E-4A75-A8F1-8370F9B1A366}">
      <dsp:nvSpPr>
        <dsp:cNvPr id="0" name=""/>
        <dsp:cNvSpPr/>
      </dsp:nvSpPr>
      <dsp:spPr>
        <a:xfrm>
          <a:off x="6967070" y="968611"/>
          <a:ext cx="829048" cy="590697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34286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Para </a:t>
          </a:r>
          <a:r>
            <a:rPr lang="pt-BR" sz="1600" kern="1200" dirty="0" err="1"/>
            <a:t>prod</a:t>
          </a:r>
          <a:endParaRPr lang="pt-BR" sz="1600" kern="1200" dirty="0"/>
        </a:p>
      </dsp:txBody>
      <dsp:txXfrm>
        <a:off x="6984371" y="985912"/>
        <a:ext cx="794446" cy="556095"/>
      </dsp:txXfrm>
    </dsp:sp>
    <dsp:sp modelId="{D3DD2522-E8E1-4C37-A878-45E4E71B1847}">
      <dsp:nvSpPr>
        <dsp:cNvPr id="0" name=""/>
        <dsp:cNvSpPr/>
      </dsp:nvSpPr>
      <dsp:spPr>
        <a:xfrm>
          <a:off x="7879024" y="1161158"/>
          <a:ext cx="175758" cy="2056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shade val="90000"/>
            <a:hueOff val="-208985"/>
            <a:satOff val="-42914"/>
            <a:lumOff val="5840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900" kern="1200"/>
        </a:p>
      </dsp:txBody>
      <dsp:txXfrm>
        <a:off x="7879024" y="1202279"/>
        <a:ext cx="123031" cy="123362"/>
      </dsp:txXfrm>
    </dsp:sp>
    <dsp:sp modelId="{FB2D0352-64FA-4F3F-88C5-E4FA4D0843DF}">
      <dsp:nvSpPr>
        <dsp:cNvPr id="0" name=""/>
        <dsp:cNvSpPr/>
      </dsp:nvSpPr>
      <dsp:spPr>
        <a:xfrm>
          <a:off x="8127738" y="968611"/>
          <a:ext cx="829048" cy="590697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Em </a:t>
          </a:r>
          <a:r>
            <a:rPr lang="pt-BR" sz="1600" kern="1200" dirty="0" err="1"/>
            <a:t>prod</a:t>
          </a:r>
          <a:endParaRPr lang="pt-BR" sz="1600" kern="1200" dirty="0"/>
        </a:p>
      </dsp:txBody>
      <dsp:txXfrm>
        <a:off x="8145039" y="985912"/>
        <a:ext cx="794446" cy="556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E4C2B448-DBF4-4ABD-AD15-4FEA9CE313A7}" type="datetime1">
              <a:rPr lang="pt-BR" smtClean="0"/>
              <a:t>08/02/2025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EF757874-EF65-4B61-B062-40C932C8129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g>
</file>

<file path=ppt/media/image11.jpg>
</file>

<file path=ppt/media/image12.png>
</file>

<file path=ppt/media/image13.png>
</file>

<file path=ppt/media/image14.jpg>
</file>

<file path=ppt/media/image15.jpeg>
</file>

<file path=ppt/media/image16.jp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00191449-37EC-422D-9443-DEAFEAD7FC9B}" type="datetime1">
              <a:rPr lang="pt-BR" smtClean="0"/>
              <a:pPr/>
              <a:t>08/02/2025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6937E2AA-278D-0B48-A5DE-00B1FC5BDAF9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8186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7830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noProof="0" smtClean="0"/>
              <a:t>2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23399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noProof="0" smtClean="0"/>
              <a:t>3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60104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031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4077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91638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875888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749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Imagem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pt-BR" sz="44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+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rtlCol="0" anchor="ctr" anchorCtr="0">
            <a:noAutofit/>
          </a:bodyPr>
          <a:lstStyle>
            <a:lvl1pPr>
              <a:defRPr lang="pt-BR" sz="36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5pPr>
          </a:lstStyle>
          <a:p>
            <a:pPr lvl="0" rtl="0"/>
            <a:r>
              <a:rPr lang="pt-BR" noProof="0"/>
              <a:t>Clique para adicionar conteúdo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Espaço Reservado para Tabela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noProof="0"/>
              <a:t>Clique no ícone para adicionar tabela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noProof="0" smtClean="0"/>
              <a:t>08/02/2025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rtlCol="0" anchor="b" anchorCtr="0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lang="pt-BR" sz="1800"/>
            </a:lvl1pPr>
            <a:lvl2pPr marL="6858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11430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6002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20574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08/02/2025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spaço Reservado para Imagem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rtlCol="0" anchor="b" anchorCtr="0">
            <a:no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8" name="Espaço Reservado para Tabela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 rtlCol="0"/>
          <a:lstStyle>
            <a:lvl1pPr>
              <a:defRPr lang="pt-BR"/>
            </a:lvl1pPr>
          </a:lstStyle>
          <a:p>
            <a:pPr rtl="0"/>
            <a:r>
              <a:rPr lang="pt-BR"/>
              <a:t>Clique no ícone para adicionar tabela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08/02/2025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rtlCol="0" anchor="b">
            <a:noAutofit/>
          </a:bodyPr>
          <a:lstStyle>
            <a:lvl1pPr algn="ctr">
              <a:defRPr lang="pt-BR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1800"/>
            </a:lvl1pPr>
            <a:lvl2pPr marL="457200" indent="0" algn="ctr">
              <a:buNone/>
              <a:defRPr lang="pt-BR"/>
            </a:lvl2pPr>
            <a:lvl3pPr marL="914400" indent="0" algn="ctr">
              <a:buNone/>
              <a:defRPr lang="pt-BR"/>
            </a:lvl3pPr>
            <a:lvl4pPr marL="1371600" indent="0" algn="ctr">
              <a:buNone/>
              <a:defRPr lang="pt-BR"/>
            </a:lvl4pPr>
            <a:lvl5pPr marL="1828800" indent="0" algn="ctr">
              <a:buNone/>
              <a:defRPr lang="pt-BR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rtlCol="0" anchor="t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lang="pt-BR"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pt-BR"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pt-BR"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pt-BR"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pt-BR" sz="1600"/>
            </a:lvl5pPr>
          </a:lstStyle>
          <a:p>
            <a:pPr lvl="0" rtl="0"/>
            <a:r>
              <a:rPr lang="pt-BR" noProof="0"/>
              <a:t>Clique para adicionar conteúdo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noProof="0" smtClean="0"/>
              <a:t>08/02/2025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rtlCol="0" anchor="ctr">
            <a:noAutofit/>
          </a:bodyPr>
          <a:lstStyle>
            <a:lvl1pPr algn="ctr">
              <a:defRPr lang="pt-BR" sz="44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 rtlCol="0"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lang="pt-BR"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pt-BR"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noProof="0" smtClean="0"/>
              <a:t>08/02/2025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 +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rtlCol="0" anchor="b">
            <a:noAutofit/>
          </a:bodyPr>
          <a:lstStyle>
            <a:lvl1pPr algn="l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 rtlCol="0">
            <a:noAutofit/>
          </a:bodyPr>
          <a:lstStyle>
            <a:lvl1pPr marL="0" indent="0" algn="l">
              <a:buNone/>
              <a:defRPr lang="pt-BR" sz="2800"/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08/02/2025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rtlCol="0" anchor="b" anchorCtr="0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08/02/2025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+ 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ítulo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rtlCol="0" anchor="b" anchorCtr="0">
            <a:no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 rtlCol="0"/>
          <a:lstStyle>
            <a:lvl1pPr marL="0" indent="0">
              <a:buNone/>
              <a:defRPr lang="pt-BR"/>
            </a:lvl1pPr>
            <a:lvl2pPr marL="457200" indent="0">
              <a:buNone/>
              <a:defRPr lang="pt-BR"/>
            </a:lvl2pPr>
            <a:lvl3pPr marL="914400" indent="0">
              <a:buNone/>
              <a:defRPr lang="pt-BR"/>
            </a:lvl3pPr>
            <a:lvl4pPr marL="1371600" indent="0">
              <a:buNone/>
              <a:defRPr lang="pt-BR"/>
            </a:lvl4pPr>
            <a:lvl5pPr marL="1828800" indent="0">
              <a:buNone/>
              <a:defRPr lang="pt-BR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08/02/2025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rtlCol="0" anchor="b" anchorCtr="0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08/02/2025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pt-BR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pt-BR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rtlCol="0" anchor="b" anchorCtr="0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08/02/2025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pt-BR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rtlCol="0" anchor="b">
            <a:noAutofit/>
          </a:bodyPr>
          <a:lstStyle>
            <a:lvl1pPr algn="l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 rtlCol="0">
            <a:noAutofit/>
          </a:bodyPr>
          <a:lstStyle>
            <a:lvl1pPr marL="0" indent="0" algn="l">
              <a:spcAft>
                <a:spcPts val="1000"/>
              </a:spcAft>
              <a:buNone/>
              <a:defRPr lang="pt-BR" sz="1800"/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08/02/2025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D6D8061D-18C3-4F4F-85EF-561633F58754}" type="datetimeFigureOut">
              <a:rPr lang="pt-BR" noProof="0" smtClean="0"/>
              <a:t>08/02/2025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pt-BR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 rtlCol="0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Case Técnico </a:t>
            </a:r>
            <a:r>
              <a:rPr lang="pt-BR" dirty="0" err="1"/>
              <a:t>Dadosfera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1275" y="1134320"/>
            <a:ext cx="4803494" cy="1956122"/>
          </a:xfrm>
        </p:spPr>
        <p:txBody>
          <a:bodyPr rtlCol="0" anchor="b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Análise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1275" y="3418271"/>
            <a:ext cx="4803494" cy="2305409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pt-BR" sz="1800"/>
              <a:t>Python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pt-BR" sz="1800"/>
              <a:t>Pandas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pt-BR" sz="1800" err="1"/>
              <a:t>Seaborn</a:t>
            </a:r>
            <a:endParaRPr lang="pt-BR" sz="1800"/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pt-BR" sz="1800" err="1"/>
              <a:t>Matplotlib</a:t>
            </a:r>
            <a:endParaRPr lang="pt-BR" sz="1800"/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pt-BR" sz="1800" err="1"/>
              <a:t>textblob</a:t>
            </a:r>
            <a:endParaRPr lang="pt-BR" sz="1800"/>
          </a:p>
        </p:txBody>
      </p:sp>
      <p:pic>
        <p:nvPicPr>
          <p:cNvPr id="6" name="Espaço Reservado para Conteúdo 5" descr="Lupa mostrando declínio de desempenho">
            <a:extLst>
              <a:ext uri="{FF2B5EF4-FFF2-40B4-BE49-F238E27FC236}">
                <a16:creationId xmlns:a16="http://schemas.microsoft.com/office/drawing/2014/main" id="{CD80D7B9-DCC9-07AE-50B5-45BC979300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" r="34430" b="2"/>
          <a:stretch/>
        </p:blipFill>
        <p:spPr>
          <a:xfrm>
            <a:off x="1308563" y="1146638"/>
            <a:ext cx="4389120" cy="4572000"/>
          </a:xfrm>
          <a:noFill/>
        </p:spPr>
      </p:pic>
    </p:spTree>
    <p:extLst>
      <p:ext uri="{BB962C8B-B14F-4D97-AF65-F5344CB8AC3E}">
        <p14:creationId xmlns:p14="http://schemas.microsoft.com/office/powerpoint/2010/main" val="1994246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rtlCol="0" anchor="b"/>
          <a:lstStyle>
            <a:defPPr>
              <a:defRPr lang="pt-BR"/>
            </a:defPPr>
          </a:lstStyle>
          <a:p>
            <a:pPr rtl="0"/>
            <a:r>
              <a:rPr lang="pt-BR"/>
              <a:t>Obrigado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3375" y="4004321"/>
            <a:ext cx="3905250" cy="2743200"/>
          </a:xfrm>
          <a:noFill/>
        </p:spPr>
        <p:txBody>
          <a:bodyPr rtlCol="0" anchor="t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Alan Furquim</a:t>
            </a:r>
          </a:p>
          <a:p>
            <a:pPr rtl="0"/>
            <a:endParaRPr lang="pt-BR" dirty="0"/>
          </a:p>
          <a:p>
            <a:pPr rtl="0"/>
            <a:r>
              <a:rPr lang="pt-BR" dirty="0"/>
              <a:t>alan.furquim002@gmail.com</a:t>
            </a:r>
          </a:p>
          <a:p>
            <a:pPr rtl="0"/>
            <a:r>
              <a:rPr lang="pt-BR" dirty="0"/>
              <a:t>linkedin.com/in/alanfurquim/</a:t>
            </a:r>
          </a:p>
          <a:p>
            <a:pPr rtl="0"/>
            <a:r>
              <a:rPr lang="pt-BR" dirty="0"/>
              <a:t>github.com/alanfurquim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rtlCol="0" anchor="t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rtlCol="0" anchor="t">
            <a:normAutofit lnSpcReduction="10000"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Introdução</a:t>
            </a:r>
          </a:p>
          <a:p>
            <a:pPr rtl="0"/>
            <a:r>
              <a:rPr lang="pt-BR" dirty="0"/>
              <a:t>Planejamento</a:t>
            </a:r>
          </a:p>
          <a:p>
            <a:pPr rtl="0"/>
            <a:r>
              <a:rPr lang="pt-BR" dirty="0" err="1"/>
              <a:t>Dataset</a:t>
            </a:r>
            <a:endParaRPr lang="pt-BR" dirty="0"/>
          </a:p>
          <a:p>
            <a:pPr rtl="0"/>
            <a:r>
              <a:rPr lang="pt-BR" dirty="0"/>
              <a:t>Documentação</a:t>
            </a:r>
          </a:p>
          <a:p>
            <a:pPr rtl="0"/>
            <a:r>
              <a:rPr lang="pt-BR" dirty="0"/>
              <a:t>Data </a:t>
            </a:r>
            <a:r>
              <a:rPr lang="pt-BR" dirty="0" err="1"/>
              <a:t>quality</a:t>
            </a:r>
            <a:endParaRPr lang="pt-BR" dirty="0"/>
          </a:p>
          <a:p>
            <a:pPr rtl="0"/>
            <a:r>
              <a:rPr lang="pt-BR" dirty="0"/>
              <a:t>Análise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rtlCol="0" anchor="ctr"/>
          <a:lstStyle>
            <a:defPPr>
              <a:defRPr lang="pt-BR"/>
            </a:defPPr>
          </a:lstStyle>
          <a:p>
            <a:pPr rtl="0"/>
            <a:r>
              <a:rPr lang="pt-BR" dirty="0"/>
              <a:t>O case</a:t>
            </a:r>
          </a:p>
        </p:txBody>
      </p:sp>
      <p:pic>
        <p:nvPicPr>
          <p:cNvPr id="10" name="Espaço Reservado para Imagem 16" descr="Empresário verificando as estatísticas">
            <a:extLst>
              <a:ext uri="{FF2B5EF4-FFF2-40B4-BE49-F238E27FC236}">
                <a16:creationId xmlns:a16="http://schemas.microsoft.com/office/drawing/2014/main" id="{A7CE32F5-A0B3-2021-DCFD-DD6B651F758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85" t="-219" r="11871" b="219"/>
          <a:stretch/>
        </p:blipFill>
        <p:spPr>
          <a:xfrm>
            <a:off x="6084424" y="787077"/>
            <a:ext cx="5166167" cy="5289631"/>
          </a:xfrm>
        </p:spPr>
      </p:pic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6135" y="1124887"/>
            <a:ext cx="4480560" cy="2352356"/>
          </a:xfrm>
          <a:noFill/>
        </p:spPr>
        <p:txBody>
          <a:bodyPr rtlCol="0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Planejamento</a:t>
            </a:r>
          </a:p>
        </p:txBody>
      </p:sp>
      <p:sp>
        <p:nvSpPr>
          <p:cNvPr id="11" name="Subtítulo 10">
            <a:extLst>
              <a:ext uri="{FF2B5EF4-FFF2-40B4-BE49-F238E27FC236}">
                <a16:creationId xmlns:a16="http://schemas.microsoft.com/office/drawing/2014/main" id="{F4583933-95EE-13B0-55ED-7B10E3D38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6135" y="3571197"/>
            <a:ext cx="4476967" cy="212354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Estratégias para aumentar a organização e produtividade</a:t>
            </a:r>
          </a:p>
        </p:txBody>
      </p:sp>
      <p:pic>
        <p:nvPicPr>
          <p:cNvPr id="13" name="Espaço Reservado para Imagem 16" descr="Material do Office na mesa">
            <a:extLst>
              <a:ext uri="{FF2B5EF4-FFF2-40B4-BE49-F238E27FC236}">
                <a16:creationId xmlns:a16="http://schemas.microsoft.com/office/drawing/2014/main" id="{A565C7D0-ABAE-E6B6-B2C8-8EC5A7E28B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9545" y="1148037"/>
            <a:ext cx="4365199" cy="4546707"/>
          </a:xfr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1077230"/>
          </a:xfrm>
          <a:noFill/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Etapas do planejamento</a:t>
            </a:r>
          </a:p>
        </p:txBody>
      </p:sp>
      <p:graphicFrame>
        <p:nvGraphicFramePr>
          <p:cNvPr id="6" name="Espaço Reservado para Conteúdo 5">
            <a:extLst>
              <a:ext uri="{FF2B5EF4-FFF2-40B4-BE49-F238E27FC236}">
                <a16:creationId xmlns:a16="http://schemas.microsoft.com/office/drawing/2014/main" id="{6598E02F-3FE0-8C26-9D1A-A8CF62817FD2}"/>
              </a:ext>
            </a:extLst>
          </p:cNvPr>
          <p:cNvGraphicFramePr>
            <a:graphicFrameLocks noGrp="1"/>
          </p:cNvGraphicFramePr>
          <p:nvPr>
            <p:ph sz="half" idx="14"/>
            <p:extLst>
              <p:ext uri="{D42A27DB-BD31-4B8C-83A1-F6EECF244321}">
                <p14:modId xmlns:p14="http://schemas.microsoft.com/office/powerpoint/2010/main" val="1571898119"/>
              </p:ext>
            </p:extLst>
          </p:nvPr>
        </p:nvGraphicFramePr>
        <p:xfrm>
          <a:off x="1616075" y="2257425"/>
          <a:ext cx="8959850" cy="25279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937" y="879674"/>
            <a:ext cx="5377406" cy="255000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 </a:t>
            </a:r>
            <a:r>
              <a:rPr lang="pt-BR" dirty="0" err="1"/>
              <a:t>dataset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B45969B-1704-F63D-6589-8EFA988FB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17638" y="3576900"/>
            <a:ext cx="4126635" cy="2233613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 err="1"/>
              <a:t>Brazilian</a:t>
            </a:r>
            <a:r>
              <a:rPr lang="pt-BR" dirty="0"/>
              <a:t> E-Commerce Public </a:t>
            </a:r>
            <a:r>
              <a:rPr lang="pt-BR" dirty="0" err="1"/>
              <a:t>Dataset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662246"/>
          </a:xfrm>
          <a:noFill/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Relação dos dados</a:t>
            </a:r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2DC43CF0-7394-932F-CE34-CAE62E9C710F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2350908" y="1479047"/>
            <a:ext cx="7490184" cy="4507366"/>
          </a:xfr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A7ECBBF3-C25B-B123-F011-45158D059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0908" y="1857092"/>
            <a:ext cx="7490184" cy="375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8C61CC16-17FE-0648-0F43-EAF814B69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1275" y="1134320"/>
            <a:ext cx="4803494" cy="1956122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Documentação</a:t>
            </a:r>
          </a:p>
        </p:txBody>
      </p:sp>
      <p:sp>
        <p:nvSpPr>
          <p:cNvPr id="14" name="Subtítulo 13">
            <a:extLst>
              <a:ext uri="{FF2B5EF4-FFF2-40B4-BE49-F238E27FC236}">
                <a16:creationId xmlns:a16="http://schemas.microsoft.com/office/drawing/2014/main" id="{43EF6EE1-731F-12B6-CB93-FA4A14E50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1275" y="3418271"/>
            <a:ext cx="4803494" cy="2305409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Uma das etapas mais importantes durante um projeto.</a:t>
            </a:r>
          </a:p>
          <a:p>
            <a:pPr rtl="0"/>
            <a:r>
              <a:rPr lang="pt-BR" dirty="0"/>
              <a:t>Ter uma boa documentação facilita o entendimento e as futuras manutenções, garantindo excelência na entrega e no suporte.</a:t>
            </a:r>
          </a:p>
        </p:txBody>
      </p:sp>
      <p:pic>
        <p:nvPicPr>
          <p:cNvPr id="38" name="Espaço Reservado para Imagem 37" descr="Arquivos de papel em cima da mesa">
            <a:extLst>
              <a:ext uri="{FF2B5EF4-FFF2-40B4-BE49-F238E27FC236}">
                <a16:creationId xmlns:a16="http://schemas.microsoft.com/office/drawing/2014/main" id="{BB1CE701-01CA-6742-A69C-8DE01DEABF8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8563" y="1146638"/>
            <a:ext cx="4389120" cy="4572000"/>
          </a:xfrm>
        </p:spPr>
      </p:pic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90FE392B-AE9C-FC3A-9FDD-842A524EFE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6135" y="1124887"/>
            <a:ext cx="4480560" cy="2352356"/>
          </a:xfrm>
        </p:spPr>
        <p:txBody>
          <a:bodyPr anchor="b">
            <a:normAutofit/>
          </a:bodyPr>
          <a:lstStyle/>
          <a:p>
            <a:r>
              <a:rPr lang="pt-BR" dirty="0"/>
              <a:t>Data </a:t>
            </a:r>
            <a:r>
              <a:rPr lang="pt-BR" dirty="0" err="1"/>
              <a:t>quality</a:t>
            </a:r>
            <a:endParaRPr lang="pt-BR" dirty="0"/>
          </a:p>
        </p:txBody>
      </p:sp>
      <p:sp>
        <p:nvSpPr>
          <p:cNvPr id="12" name="Espaço Reservado para Conteúdo 3">
            <a:extLst>
              <a:ext uri="{FF2B5EF4-FFF2-40B4-BE49-F238E27FC236}">
                <a16:creationId xmlns:a16="http://schemas.microsoft.com/office/drawing/2014/main" id="{54BEC6BE-C8C6-DAB0-7B5E-42D4C1C6F7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6135" y="3571197"/>
            <a:ext cx="4476967" cy="2123547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pt-BR" sz="2800" dirty="0"/>
              <a:t>Dados nulos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pt-BR" sz="2800" dirty="0"/>
              <a:t>Dados duplicados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pt-BR" sz="2800" dirty="0"/>
              <a:t>Dados inconsistentes</a:t>
            </a:r>
          </a:p>
        </p:txBody>
      </p:sp>
      <p:pic>
        <p:nvPicPr>
          <p:cNvPr id="11" name="Espaço Reservado para Conteúdo 10" descr="Interior da sala do servidor">
            <a:extLst>
              <a:ext uri="{FF2B5EF4-FFF2-40B4-BE49-F238E27FC236}">
                <a16:creationId xmlns:a16="http://schemas.microsoft.com/office/drawing/2014/main" id="{A05EB5EA-A292-906D-0136-5D8116765CD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37" r="14779" b="1"/>
          <a:stretch/>
        </p:blipFill>
        <p:spPr>
          <a:xfrm>
            <a:off x="1329545" y="1148037"/>
            <a:ext cx="4365199" cy="4546707"/>
          </a:xfrm>
          <a:noFill/>
        </p:spPr>
      </p:pic>
    </p:spTree>
    <p:extLst>
      <p:ext uri="{BB962C8B-B14F-4D97-AF65-F5344CB8AC3E}">
        <p14:creationId xmlns:p14="http://schemas.microsoft.com/office/powerpoint/2010/main" val="2334463414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72342488_TF10081922_Win32" id="{C560124B-D810-48AE-B931-D656043DEE7D}" vid="{C457C295-50FD-4507-A844-15529A81CD6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{50573A72-6E47-4DAB-A862-18387EED2DB6}tf10081922_win32</Template>
  <TotalTime>89</TotalTime>
  <Words>125</Words>
  <Application>Microsoft Office PowerPoint</Application>
  <PresentationFormat>Widescreen</PresentationFormat>
  <Paragraphs>52</Paragraphs>
  <Slides>11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Quire Sans Pro Light</vt:lpstr>
      <vt:lpstr>Tisa Offc Serif Pro</vt:lpstr>
      <vt:lpstr>Personalizado</vt:lpstr>
      <vt:lpstr>Case Técnico Dadosfera</vt:lpstr>
      <vt:lpstr>Agenda</vt:lpstr>
      <vt:lpstr>O case</vt:lpstr>
      <vt:lpstr>Planejamento</vt:lpstr>
      <vt:lpstr>Etapas do planejamento</vt:lpstr>
      <vt:lpstr>O dataset</vt:lpstr>
      <vt:lpstr>Relação dos dados</vt:lpstr>
      <vt:lpstr>Documentação</vt:lpstr>
      <vt:lpstr>Data quality</vt:lpstr>
      <vt:lpstr>Análise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ALAN SILVA FURQUIM</dc:creator>
  <cp:lastModifiedBy>ALAN SILVA FURQUIM</cp:lastModifiedBy>
  <cp:revision>1</cp:revision>
  <dcterms:created xsi:type="dcterms:W3CDTF">2025-02-09T01:01:56Z</dcterms:created>
  <dcterms:modified xsi:type="dcterms:W3CDTF">2025-02-09T02:31:15Z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